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9" r:id="rId14"/>
    <p:sldId id="290" r:id="rId15"/>
    <p:sldId id="282" r:id="rId16"/>
    <p:sldId id="284" r:id="rId17"/>
    <p:sldId id="276" r:id="rId18"/>
    <p:sldId id="277" r:id="rId19"/>
    <p:sldId id="278" r:id="rId20"/>
    <p:sldId id="283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838"/>
  </p:normalViewPr>
  <p:slideViewPr>
    <p:cSldViewPr snapToGrid="0" snapToObjects="1">
      <p:cViewPr varScale="1">
        <p:scale>
          <a:sx n="130" d="100"/>
          <a:sy n="13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D6770-8C9F-F347-8FCC-8CB14761785D}"/>
              </a:ext>
            </a:extLst>
          </p:cNvPr>
          <p:cNvGrpSpPr/>
          <p:nvPr/>
        </p:nvGrpSpPr>
        <p:grpSpPr>
          <a:xfrm>
            <a:off x="2646402" y="2849296"/>
            <a:ext cx="7022578" cy="1602432"/>
            <a:chOff x="2646402" y="2849296"/>
            <a:chExt cx="7022578" cy="1602432"/>
          </a:xfrm>
        </p:grpSpPr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F1B7CA9B-C6D1-2446-B832-1A12F3F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0177" y="2849296"/>
              <a:ext cx="914400" cy="914400"/>
            </a:xfrm>
            <a:prstGeom prst="rect">
              <a:avLst/>
            </a:prstGeom>
            <a:scene3d>
              <a:camera prst="orthographicFront"/>
              <a:lightRig rig="harsh" dir="t"/>
            </a:scene3d>
          </p:spPr>
        </p:pic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2F7E3FD0-4896-6F4C-9307-0D3475778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892" y="3075663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A9C5E7-1E98-5146-A953-C57F97FBC93A}"/>
                </a:ext>
              </a:extLst>
            </p:cNvPr>
            <p:cNvSpPr/>
            <p:nvPr/>
          </p:nvSpPr>
          <p:spPr>
            <a:xfrm>
              <a:off x="2646402" y="352839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2336DE-324D-2C41-99AB-E09FA43A3E9B}"/>
                </a:ext>
              </a:extLst>
            </p:cNvPr>
            <p:cNvGrpSpPr/>
            <p:nvPr/>
          </p:nvGrpSpPr>
          <p:grpSpPr>
            <a:xfrm>
              <a:off x="8133509" y="2974507"/>
              <a:ext cx="859384" cy="856260"/>
              <a:chOff x="8028861" y="2693571"/>
              <a:chExt cx="1273626" cy="1268997"/>
            </a:xfrm>
            <a:solidFill>
              <a:schemeClr val="accent4">
                <a:lumMod val="75000"/>
              </a:schemeClr>
            </a:solidFill>
          </p:grpSpPr>
          <p:pic>
            <p:nvPicPr>
              <p:cNvPr id="26" name="Graphic 25" descr="Rocket">
                <a:extLst>
                  <a:ext uri="{FF2B5EF4-FFF2-40B4-BE49-F238E27FC236}">
                    <a16:creationId xmlns:a16="http://schemas.microsoft.com/office/drawing/2014/main" id="{944CBE4C-DD0C-D844-BF38-5539AB9E2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28861" y="30481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Beach ball">
                <a:extLst>
                  <a:ext uri="{FF2B5EF4-FFF2-40B4-BE49-F238E27FC236}">
                    <a16:creationId xmlns:a16="http://schemas.microsoft.com/office/drawing/2014/main" id="{87394F7C-B97A-B742-B3AF-4A4AE46C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31629" y="2693571"/>
                <a:ext cx="1170858" cy="1170858"/>
              </a:xfrm>
              <a:prstGeom prst="rect">
                <a:avLst/>
              </a:prstGeom>
            </p:spPr>
          </p:pic>
          <p:pic>
            <p:nvPicPr>
              <p:cNvPr id="28" name="Graphic 27" descr="Pie chart">
                <a:extLst>
                  <a:ext uri="{FF2B5EF4-FFF2-40B4-BE49-F238E27FC236}">
                    <a16:creationId xmlns:a16="http://schemas.microsoft.com/office/drawing/2014/main" id="{8409047F-82EA-0843-B7A9-E7D09F631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59858" y="2836846"/>
                <a:ext cx="914400" cy="9143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00457" y="3395344"/>
            <a:ext cx="757968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43" y="3524911"/>
            <a:ext cx="4339650" cy="24365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9F7C72-BEE6-B64C-BAA3-C6BD5D37D204}"/>
              </a:ext>
            </a:extLst>
          </p:cNvPr>
          <p:cNvSpPr txBox="1">
            <a:spLocks/>
          </p:cNvSpPr>
          <p:nvPr/>
        </p:nvSpPr>
        <p:spPr>
          <a:xfrm>
            <a:off x="402671" y="108317"/>
            <a:ext cx="7387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</a:t>
            </a:r>
            <a:r>
              <a:rPr lang="en-US" altLang="ko-KR" dirty="0"/>
              <a:t>(~5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3DE-0ABC-1B4D-9CF1-07D77EC3CF43}"/>
              </a:ext>
            </a:extLst>
          </p:cNvPr>
          <p:cNvSpPr/>
          <p:nvPr/>
        </p:nvSpPr>
        <p:spPr>
          <a:xfrm>
            <a:off x="400457" y="956944"/>
            <a:ext cx="75796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사운드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붙히기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-.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레벨디자인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15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까지 하기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>
                <a:solidFill>
                  <a:srgbClr val="202124"/>
                </a:solidFill>
                <a:latin typeface="Roboto"/>
              </a:rPr>
              <a:t>ㅇㄹ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80954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719</Words>
  <Application>Microsoft Macintosh PowerPoint</Application>
  <PresentationFormat>Widescreen</PresentationFormat>
  <Paragraphs>181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Office Theme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PowerPoint Presentation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51</cp:revision>
  <dcterms:created xsi:type="dcterms:W3CDTF">2019-04-27T09:02:03Z</dcterms:created>
  <dcterms:modified xsi:type="dcterms:W3CDTF">2019-05-14T12:08:28Z</dcterms:modified>
</cp:coreProperties>
</file>